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86" r:id="rId3"/>
    <p:sldId id="285" r:id="rId4"/>
    <p:sldId id="302" r:id="rId5"/>
    <p:sldId id="287" r:id="rId6"/>
    <p:sldId id="288" r:id="rId7"/>
    <p:sldId id="283" r:id="rId8"/>
    <p:sldId id="293" r:id="rId10"/>
  </p:sldIdLst>
  <p:sldSz cx="9144000" cy="5143500" type="screen16x9"/>
  <p:notesSz cx="6858000" cy="9144000"/>
  <p:embeddedFontLst>
    <p:embeddedFont>
      <p:font typeface="Montserrat ExtraBold" panose="00000800000000000000"/>
      <p:boldItalic r:id="rId14"/>
    </p:embeddedFont>
    <p:embeddedFont>
      <p:font typeface="Montserrat Light" panose="00000500000000000000"/>
      <p:regular r:id="rId15"/>
    </p:embeddedFont>
    <p:embeddedFont>
      <p:font typeface="Montserrat" panose="00000500000000000000"/>
      <p:regular r:id="rId16"/>
      <p:boldItalic r:id="rId17"/>
    </p:embeddedFont>
    <p:embeddedFont>
      <p:font typeface="Montserrat ExtraBold" panose="00000800000000000000" pitchFamily="2" charset="-52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“</a:t>
            </a:r>
            <a:endParaRPr sz="72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jpeg"/><Relationship Id="rId3" Type="http://schemas.openxmlformats.org/officeDocument/2006/relationships/image" Target="../media/image11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meph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088" y="1879541"/>
            <a:ext cx="1041400" cy="1041400"/>
          </a:xfrm>
          <a:prstGeom prst="rect">
            <a:avLst/>
          </a:prstGeom>
        </p:spPr>
      </p:pic>
      <p:pic>
        <p:nvPicPr>
          <p:cNvPr id="4" name="Изображение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195" y="1879541"/>
            <a:ext cx="1041400" cy="10414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61" y="1782260"/>
            <a:ext cx="1235961" cy="12359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7856" y="3747389"/>
            <a:ext cx="273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x-none" sz="3200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Егор</a:t>
            </a:r>
            <a:r>
              <a:rPr lang="en-US" altLang="x-none" sz="3200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 </a:t>
            </a:r>
            <a:r>
              <a:rPr lang="ru-RU" altLang="x-none" sz="3200" kern="1200" dirty="0" err="1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Бакай</a:t>
            </a:r>
            <a:endParaRPr lang="ru-RU" sz="3200" dirty="0">
              <a:solidFill>
                <a:schemeClr val="bg1"/>
              </a:solidFill>
              <a:latin typeface="Montserrat ExtraBold" panose="00000800000000000000" pitchFamily="2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7856" y="3214430"/>
            <a:ext cx="3796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Ислам Медеров</a:t>
            </a:r>
            <a:endParaRPr lang="ru-RU" sz="3200" dirty="0">
              <a:solidFill>
                <a:schemeClr val="bg1"/>
              </a:solidFill>
              <a:latin typeface="Montserrat ExtraBold" panose="00000800000000000000" pitchFamily="2" charset="-5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5805" y="759520"/>
            <a:ext cx="2172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Janzer</a:t>
            </a:r>
            <a:endParaRPr lang="ru-RU" sz="4400" dirty="0">
              <a:solidFill>
                <a:schemeClr val="bg1"/>
              </a:solidFill>
              <a:latin typeface="Montserrat ExtraBold" panose="00000800000000000000" pitchFamily="2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27856" y="4326244"/>
            <a:ext cx="1848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© Copyright 2020</a:t>
            </a:r>
            <a:endParaRPr lang="ru-RU" dirty="0">
              <a:solidFill>
                <a:schemeClr val="bg1"/>
              </a:solidFill>
              <a:latin typeface="Montserrat ExtraBold" panose="00000800000000000000" pitchFamily="2" charset="-52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kern="1200" dirty="0">
                <a:latin typeface="Montserrat ExtraBold" panose="00000800000000000000" pitchFamily="2" charset="-52"/>
                <a:ea typeface="+mj-ea"/>
                <a:cs typeface="+mj-cs"/>
                <a:sym typeface="+mn-ea"/>
              </a:rPr>
              <a:t>JANZER</a:t>
            </a:r>
            <a:br>
              <a:rPr lang="ru-RU" altLang="x-none" kern="1200" dirty="0">
                <a:latin typeface="+mj-lt"/>
                <a:ea typeface="+mj-ea"/>
                <a:cs typeface="+mj-cs"/>
                <a:sym typeface="+mn-ea"/>
              </a:rPr>
            </a:br>
            <a:r>
              <a:rPr lang="ru-RU" altLang="ru-RU" dirty="0"/>
              <a:t>Что это?</a:t>
            </a:r>
            <a:endParaRPr lang="ru-RU" alt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844290" y="1334135"/>
            <a:ext cx="2250440" cy="612775"/>
          </a:xfrm>
        </p:spPr>
        <p:txBody>
          <a:bodyPr/>
          <a:lstStyle/>
          <a:p>
            <a:r>
              <a:rPr lang="ru-RU" altLang="en-US"/>
              <a:t>Приложение</a:t>
            </a: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6778625" y="1334135"/>
            <a:ext cx="2250440" cy="612140"/>
          </a:xfrm>
        </p:spPr>
        <p:txBody>
          <a:bodyPr/>
          <a:lstStyle/>
          <a:p>
            <a:r>
              <a:rPr lang="ru-RU" altLang="en-US"/>
              <a:t>Аппарат</a:t>
            </a:r>
            <a:endParaRPr lang="ru-RU" altLang="en-US"/>
          </a:p>
        </p:txBody>
      </p:sp>
      <p:sp>
        <p:nvSpPr>
          <p:cNvPr id="7" name="Овал 6"/>
          <p:cNvSpPr/>
          <p:nvPr/>
        </p:nvSpPr>
        <p:spPr>
          <a:xfrm>
            <a:off x="5730875" y="148590"/>
            <a:ext cx="1030605" cy="1024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6153" name="Изображение 4" descr="photo_2019-11-24_12-12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315" y="1946275"/>
            <a:ext cx="1181735" cy="2366645"/>
          </a:xfrm>
          <a:prstGeom prst="rect">
            <a:avLst/>
          </a:prstGeom>
          <a:solidFill>
            <a:srgbClr val="92D050"/>
          </a:solidFill>
          <a:ln w="63500">
            <a:solidFill>
              <a:schemeClr val="bg1"/>
            </a:solidFill>
          </a:ln>
        </p:spPr>
      </p:pic>
      <p:pic>
        <p:nvPicPr>
          <p:cNvPr id="6152" name="Изображение 3" descr="photo_2019-11-24_12-12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30" y="1946910"/>
            <a:ext cx="1189990" cy="238061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4969510" y="987425"/>
            <a:ext cx="755015" cy="4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876415" y="987425"/>
            <a:ext cx="1027430" cy="4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Изображение 5" descr="PBiskEyknDc"/>
          <p:cNvPicPr>
            <a:picLocks noChangeAspect="1"/>
          </p:cNvPicPr>
          <p:nvPr/>
        </p:nvPicPr>
        <p:blipFill>
          <a:blip r:embed="rId3"/>
          <a:srcRect l="22322" t="36655" r="22547" b="36655"/>
          <a:stretch>
            <a:fillRect/>
          </a:stretch>
        </p:blipFill>
        <p:spPr>
          <a:xfrm>
            <a:off x="5971540" y="533400"/>
            <a:ext cx="549275" cy="254635"/>
          </a:xfrm>
          <a:prstGeom prst="rect">
            <a:avLst/>
          </a:prstGeom>
        </p:spPr>
      </p:pic>
      <p:pic>
        <p:nvPicPr>
          <p:cNvPr id="8" name="Изображение 7" descr="20200122_214917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35" y="1946275"/>
            <a:ext cx="2143760" cy="185166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6" name="Прямое соединение 45"/>
          <p:cNvCxnSpPr/>
          <p:nvPr/>
        </p:nvCxnSpPr>
        <p:spPr>
          <a:xfrm flipV="1">
            <a:off x="6217285" y="4585335"/>
            <a:ext cx="314325" cy="127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Прямое соединение 22"/>
          <p:cNvCxnSpPr>
            <a:stCxn id="7" idx="0"/>
            <a:endCxn id="21" idx="2"/>
          </p:cNvCxnSpPr>
          <p:nvPr/>
        </p:nvCxnSpPr>
        <p:spPr>
          <a:xfrm flipV="1">
            <a:off x="6749415" y="941070"/>
            <a:ext cx="0" cy="2762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ое соединение 19"/>
          <p:cNvCxnSpPr>
            <a:stCxn id="6" idx="0"/>
            <a:endCxn id="10" idx="2"/>
          </p:cNvCxnSpPr>
          <p:nvPr/>
        </p:nvCxnSpPr>
        <p:spPr>
          <a:xfrm flipH="1" flipV="1">
            <a:off x="4843780" y="932180"/>
            <a:ext cx="4445" cy="2755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оединительная линия уступом 58"/>
          <p:cNvCxnSpPr/>
          <p:nvPr/>
        </p:nvCxnSpPr>
        <p:spPr>
          <a:xfrm rot="16200000" flipV="1">
            <a:off x="5108575" y="2256790"/>
            <a:ext cx="2639695" cy="1304290"/>
          </a:xfrm>
          <a:prstGeom prst="bentConnector3">
            <a:avLst>
              <a:gd name="adj1" fmla="val 5617"/>
            </a:avLst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Прямое соединение 57"/>
          <p:cNvCxnSpPr/>
          <p:nvPr/>
        </p:nvCxnSpPr>
        <p:spPr>
          <a:xfrm flipH="1">
            <a:off x="7374255" y="2698750"/>
            <a:ext cx="4451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ое соединение 33"/>
          <p:cNvCxnSpPr/>
          <p:nvPr/>
        </p:nvCxnSpPr>
        <p:spPr>
          <a:xfrm flipH="1">
            <a:off x="7374255" y="3184525"/>
            <a:ext cx="448310" cy="1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ое соединение 34"/>
          <p:cNvCxnSpPr/>
          <p:nvPr/>
        </p:nvCxnSpPr>
        <p:spPr>
          <a:xfrm flipH="1">
            <a:off x="7628890" y="3673475"/>
            <a:ext cx="1943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ое соединение 28"/>
          <p:cNvCxnSpPr/>
          <p:nvPr/>
        </p:nvCxnSpPr>
        <p:spPr>
          <a:xfrm>
            <a:off x="7189470" y="1473200"/>
            <a:ext cx="641350" cy="6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ое соединение 31"/>
          <p:cNvCxnSpPr>
            <a:stCxn id="7" idx="2"/>
          </p:cNvCxnSpPr>
          <p:nvPr/>
        </p:nvCxnSpPr>
        <p:spPr>
          <a:xfrm>
            <a:off x="6749415" y="1709420"/>
            <a:ext cx="0" cy="304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ое соединение 15"/>
          <p:cNvCxnSpPr/>
          <p:nvPr/>
        </p:nvCxnSpPr>
        <p:spPr>
          <a:xfrm flipH="1">
            <a:off x="3754120" y="1463675"/>
            <a:ext cx="50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ое соединение 17"/>
          <p:cNvCxnSpPr/>
          <p:nvPr/>
        </p:nvCxnSpPr>
        <p:spPr>
          <a:xfrm flipH="1" flipV="1">
            <a:off x="3766820" y="3265170"/>
            <a:ext cx="352425" cy="1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ое соединение 18"/>
          <p:cNvCxnSpPr>
            <a:stCxn id="6" idx="2"/>
          </p:cNvCxnSpPr>
          <p:nvPr/>
        </p:nvCxnSpPr>
        <p:spPr>
          <a:xfrm>
            <a:off x="4848225" y="1722120"/>
            <a:ext cx="635" cy="3727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ое соединение 23"/>
          <p:cNvCxnSpPr/>
          <p:nvPr/>
        </p:nvCxnSpPr>
        <p:spPr>
          <a:xfrm flipH="1" flipV="1">
            <a:off x="5434965" y="1473835"/>
            <a:ext cx="770255" cy="57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ое соединение 49"/>
          <p:cNvCxnSpPr/>
          <p:nvPr/>
        </p:nvCxnSpPr>
        <p:spPr>
          <a:xfrm>
            <a:off x="5424170" y="1585595"/>
            <a:ext cx="784860" cy="762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Прямое соединение 46"/>
          <p:cNvCxnSpPr/>
          <p:nvPr/>
        </p:nvCxnSpPr>
        <p:spPr>
          <a:xfrm>
            <a:off x="5090795" y="4586605"/>
            <a:ext cx="140970" cy="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Скругленный прямоугольник 50"/>
          <p:cNvSpPr/>
          <p:nvPr/>
        </p:nvSpPr>
        <p:spPr>
          <a:xfrm>
            <a:off x="5923915" y="3475990"/>
            <a:ext cx="1704340" cy="4000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5" name="Текстовое поле 44"/>
          <p:cNvSpPr txBox="1"/>
          <p:nvPr/>
        </p:nvSpPr>
        <p:spPr>
          <a:xfrm>
            <a:off x="5844540" y="3390900"/>
            <a:ext cx="1831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модуль часов реального времени</a:t>
            </a:r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sz="2400">
                <a:sym typeface="+mn-ea"/>
              </a:rPr>
              <a:t>общая схема устройства</a:t>
            </a:r>
            <a:br>
              <a:rPr lang="ru-RU" altLang="en-US" sz="2400">
                <a:sym typeface="+mn-ea"/>
              </a:rPr>
            </a:br>
            <a:r>
              <a:rPr lang="ru-RU" altLang="en-US" sz="2400">
                <a:sym typeface="+mn-ea"/>
              </a:rPr>
              <a:t>и работы </a:t>
            </a:r>
            <a:br>
              <a:rPr lang="ru-RU" altLang="en-US" sz="2400">
                <a:sym typeface="+mn-ea"/>
              </a:rPr>
            </a:br>
            <a:r>
              <a:rPr lang="ru-RU" altLang="en-US" sz="2400">
                <a:sym typeface="+mn-ea"/>
              </a:rPr>
              <a:t>аппарата</a:t>
            </a:r>
            <a:br>
              <a:rPr lang="ru-RU" altLang="en-US" sz="2400"/>
            </a:br>
            <a:endParaRPr lang="ru-RU" altLang="en-US" sz="2400"/>
          </a:p>
        </p:txBody>
      </p:sp>
      <p:sp>
        <p:nvSpPr>
          <p:cNvPr id="6" name="Прямоугольник 5"/>
          <p:cNvSpPr/>
          <p:nvPr/>
        </p:nvSpPr>
        <p:spPr>
          <a:xfrm>
            <a:off x="4269740" y="1217295"/>
            <a:ext cx="1156335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6210935" y="1217295"/>
            <a:ext cx="1076960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70930" y="1318895"/>
            <a:ext cx="1156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arduino uno</a:t>
            </a:r>
            <a:endParaRPr lang="en-US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234180" y="1316355"/>
            <a:ext cx="1353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arduino nano</a:t>
            </a:r>
            <a:endParaRPr lang="en-US" alt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15765" y="387985"/>
            <a:ext cx="1255395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22420" y="2890520"/>
            <a:ext cx="1519555" cy="7550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99915" y="2092960"/>
            <a:ext cx="886460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309110" y="511175"/>
            <a:ext cx="1107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SD card </a:t>
            </a:r>
            <a:endParaRPr lang="en-US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141470" y="3006725"/>
            <a:ext cx="1480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ru-RU" altLang="ru-RU"/>
              <a:t>датчик давлния </a:t>
            </a:r>
            <a:endParaRPr lang="ru-RU" altLang="ru-RU"/>
          </a:p>
          <a:p>
            <a:pPr algn="ctr"/>
            <a:r>
              <a:rPr lang="ru-RU" altLang="ru-RU"/>
              <a:t>и температуры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4583430" y="2216150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GPS</a:t>
            </a:r>
            <a:endParaRPr lang="en-US" altLang="en-US"/>
          </a:p>
        </p:txBody>
      </p:sp>
      <p:cxnSp>
        <p:nvCxnSpPr>
          <p:cNvPr id="17" name="Прямое соединение 16"/>
          <p:cNvCxnSpPr/>
          <p:nvPr/>
        </p:nvCxnSpPr>
        <p:spPr>
          <a:xfrm>
            <a:off x="3767455" y="1461135"/>
            <a:ext cx="11430" cy="18059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6121400" y="387350"/>
            <a:ext cx="1255395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6231255" y="510540"/>
            <a:ext cx="10356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Bluetooth</a:t>
            </a:r>
            <a:endParaRPr lang="en-US" alt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231255" y="2016125"/>
            <a:ext cx="1035685" cy="411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6125210" y="2524125"/>
            <a:ext cx="1255395" cy="372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6118860" y="2993390"/>
            <a:ext cx="1255395" cy="4083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197600" y="2437765"/>
            <a:ext cx="109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ym typeface="+mn-ea"/>
              </a:rPr>
              <a:t>датчик влажности</a:t>
            </a:r>
            <a:endParaRPr lang="ru-RU" altLang="en-US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6320790" y="1946275"/>
            <a:ext cx="850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счетчик Гейгера</a:t>
            </a:r>
            <a:endParaRPr lang="ru-RU" altLang="en-US"/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6131560" y="2924810"/>
            <a:ext cx="122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оптический датчик пыли</a:t>
            </a:r>
            <a:endParaRPr lang="ru-RU" altLang="en-US"/>
          </a:p>
        </p:txBody>
      </p:sp>
      <p:cxnSp>
        <p:nvCxnSpPr>
          <p:cNvPr id="33" name="Прямое соединение 32"/>
          <p:cNvCxnSpPr/>
          <p:nvPr/>
        </p:nvCxnSpPr>
        <p:spPr>
          <a:xfrm>
            <a:off x="7816215" y="1476375"/>
            <a:ext cx="8255" cy="22104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951605" y="4283075"/>
            <a:ext cx="1155700" cy="601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8" name="Прямоугольник 37"/>
          <p:cNvSpPr/>
          <p:nvPr/>
        </p:nvSpPr>
        <p:spPr>
          <a:xfrm>
            <a:off x="5231765" y="4283710"/>
            <a:ext cx="1058545" cy="600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6460490" y="4209415"/>
            <a:ext cx="1238885" cy="762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0" name="Текстовое поле 39"/>
          <p:cNvSpPr txBox="1"/>
          <p:nvPr/>
        </p:nvSpPr>
        <p:spPr>
          <a:xfrm>
            <a:off x="3914775" y="432562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аккумулятор 18650</a:t>
            </a:r>
            <a:endParaRPr lang="ru-RU" altLang="en-US"/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5159375" y="4323080"/>
            <a:ext cx="1219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зарядное устройство</a:t>
            </a:r>
            <a:endParaRPr lang="ru-RU" altLang="en-US"/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6368415" y="4229100"/>
            <a:ext cx="14243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повышающий регулятор напряжения</a:t>
            </a:r>
            <a:endParaRPr lang="ru-RU" altLang="en-US"/>
          </a:p>
        </p:txBody>
      </p:sp>
      <p:cxnSp>
        <p:nvCxnSpPr>
          <p:cNvPr id="44" name="Прямое соединение 43"/>
          <p:cNvCxnSpPr>
            <a:stCxn id="41" idx="1"/>
            <a:endCxn id="41" idx="1"/>
          </p:cNvCxnSpPr>
          <p:nvPr/>
        </p:nvCxnSpPr>
        <p:spPr>
          <a:xfrm>
            <a:off x="5149850" y="45840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Стрелка вверх 51"/>
          <p:cNvSpPr/>
          <p:nvPr/>
        </p:nvSpPr>
        <p:spPr>
          <a:xfrm>
            <a:off x="7861935" y="153035"/>
            <a:ext cx="883920" cy="379666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3" name="Текстовое поле 52"/>
          <p:cNvSpPr txBox="1"/>
          <p:nvPr/>
        </p:nvSpPr>
        <p:spPr>
          <a:xfrm>
            <a:off x="7861935" y="2731135"/>
            <a:ext cx="894715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p>
            <a:pPr algn="ctr"/>
            <a:r>
              <a:rPr lang="ru-RU" altLang="en-US"/>
              <a:t>сбор данных</a:t>
            </a:r>
            <a:endParaRPr lang="ru-RU" altLang="en-US"/>
          </a:p>
        </p:txBody>
      </p:sp>
      <p:cxnSp>
        <p:nvCxnSpPr>
          <p:cNvPr id="55" name="Прямое соединение 54"/>
          <p:cNvCxnSpPr/>
          <p:nvPr/>
        </p:nvCxnSpPr>
        <p:spPr>
          <a:xfrm flipH="1">
            <a:off x="8094345" y="1016000"/>
            <a:ext cx="417195" cy="127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Текстовое поле 55"/>
          <p:cNvSpPr txBox="1"/>
          <p:nvPr/>
        </p:nvSpPr>
        <p:spPr>
          <a:xfrm>
            <a:off x="7717155" y="1226820"/>
            <a:ext cx="116967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sp3d/>
        </p:spPr>
        <p:txBody>
          <a:bodyPr wrap="square" rtlCol="0">
            <a:spAutoFit/>
          </a:bodyPr>
          <a:p>
            <a:pPr algn="ctr"/>
            <a:r>
              <a:rPr lang="ru-RU" altLang="en-US"/>
              <a:t>обработка данных</a:t>
            </a:r>
            <a:endParaRPr lang="ru-RU" altLang="en-US"/>
          </a:p>
        </p:txBody>
      </p:sp>
      <p:sp>
        <p:nvSpPr>
          <p:cNvPr id="57" name="Текстовое поле 56"/>
          <p:cNvSpPr txBox="1"/>
          <p:nvPr/>
        </p:nvSpPr>
        <p:spPr>
          <a:xfrm>
            <a:off x="7700645" y="387350"/>
            <a:ext cx="120650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p>
            <a:pPr algn="ctr"/>
            <a:r>
              <a:rPr lang="ru-RU" altLang="en-US"/>
              <a:t>отправка данных</a:t>
            </a:r>
            <a:endParaRPr lang="ru-RU" alt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8084185" y="3973830"/>
            <a:ext cx="436880" cy="10642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39135" y="379222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--------------------------------------------------------------------------------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251835" y="180467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--------------------------------------------------------------------------------</a:t>
            </a:r>
            <a:endParaRPr lang="ru-RU" altLang="en-US"/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3251835" y="85090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--------------------------------------------------------------------------------</a:t>
            </a:r>
            <a:endParaRPr lang="ru-RU" altLang="en-US"/>
          </a:p>
        </p:txBody>
      </p:sp>
      <p:sp>
        <p:nvSpPr>
          <p:cNvPr id="43" name="Текстовое поле 42"/>
          <p:cNvSpPr txBox="1"/>
          <p:nvPr/>
        </p:nvSpPr>
        <p:spPr>
          <a:xfrm>
            <a:off x="7516495" y="4283075"/>
            <a:ext cx="157480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p>
            <a:pPr algn="ctr"/>
            <a:r>
              <a:rPr lang="ru-RU" altLang="en-US"/>
              <a:t>модуль</a:t>
            </a:r>
            <a:endParaRPr lang="ru-RU" altLang="en-US"/>
          </a:p>
          <a:p>
            <a:pPr algn="ctr"/>
            <a:r>
              <a:rPr lang="ru-RU" altLang="en-US"/>
              <a:t>питания</a:t>
            </a:r>
            <a:endParaRPr lang="ru-RU" altLang="en-US"/>
          </a:p>
        </p:txBody>
      </p:sp>
      <p:cxnSp>
        <p:nvCxnSpPr>
          <p:cNvPr id="60" name="Прямое соединение 59"/>
          <p:cNvCxnSpPr/>
          <p:nvPr/>
        </p:nvCxnSpPr>
        <p:spPr>
          <a:xfrm flipH="1">
            <a:off x="8093710" y="1971040"/>
            <a:ext cx="417195" cy="127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81469" y="1492250"/>
            <a:ext cx="6181062" cy="2159000"/>
          </a:xfrm>
        </p:spPr>
        <p:txBody>
          <a:bodyPr/>
          <a:lstStyle/>
          <a:p>
            <a:pPr algn="ctr"/>
            <a:r>
              <a:rPr lang="ru-RU" altLang="en-US" sz="4400" dirty="0"/>
              <a:t>Актуальность и новизна проекта</a:t>
            </a:r>
            <a:endParaRPr lang="ru-RU" altLang="en-US" sz="4400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410" y="911860"/>
            <a:ext cx="2241550" cy="2307590"/>
          </a:xfrm>
        </p:spPr>
        <p:txBody>
          <a:bodyPr/>
          <a:lstStyle/>
          <a:p>
            <a:r>
              <a:rPr lang="ru-RU" altLang="en-US" sz="2200"/>
              <a:t>Тестирование</a:t>
            </a:r>
            <a:endParaRPr lang="ru-RU" altLang="en-US" sz="220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218" name="Изображение 4" descr="2019-11-19_11-09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460" y="485775"/>
            <a:ext cx="2770505" cy="184023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</p:pic>
      <p:pic>
        <p:nvPicPr>
          <p:cNvPr id="9220" name="Изображение 6" descr="20191130_154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60" y="2504440"/>
            <a:ext cx="2747645" cy="206121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</p:pic>
      <p:sp>
        <p:nvSpPr>
          <p:cNvPr id="6" name="Овал 5"/>
          <p:cNvSpPr/>
          <p:nvPr/>
        </p:nvSpPr>
        <p:spPr>
          <a:xfrm>
            <a:off x="1193800" y="2844165"/>
            <a:ext cx="1030605" cy="1024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7" name="Изображение 6" descr="PBiskEyknDc"/>
          <p:cNvPicPr>
            <a:picLocks noChangeAspect="1"/>
          </p:cNvPicPr>
          <p:nvPr/>
        </p:nvPicPr>
        <p:blipFill>
          <a:blip r:embed="rId3"/>
          <a:srcRect l="22322" t="36655" r="22547" b="36655"/>
          <a:stretch>
            <a:fillRect/>
          </a:stretch>
        </p:blipFill>
        <p:spPr>
          <a:xfrm>
            <a:off x="1435100" y="3229610"/>
            <a:ext cx="549275" cy="254635"/>
          </a:xfrm>
          <a:prstGeom prst="rect">
            <a:avLst/>
          </a:prstGeom>
        </p:spPr>
      </p:pic>
      <p:pic>
        <p:nvPicPr>
          <p:cNvPr id="8" name="Изображение 7" descr="dLrmmILXkV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25" y="474345"/>
            <a:ext cx="2044700" cy="409130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/>
        </p:nvSpPr>
        <p:spPr>
          <a:xfrm>
            <a:off x="1106100" y="230445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ru-RU" sz="4000" b="1" dirty="0">
                <a:solidFill>
                  <a:schemeClr val="bg1"/>
                </a:solidFill>
                <a:latin typeface="Montserrat ExtraBold" panose="00000800000000000000" pitchFamily="2" charset="-52"/>
                <a:ea typeface="Montserrat" panose="00000500000000000000"/>
                <a:cs typeface="Montserrat" panose="00000500000000000000"/>
                <a:sym typeface="Montserrat" panose="00000500000000000000"/>
              </a:rPr>
              <a:t>Спасибо за внимание</a:t>
            </a:r>
            <a:endParaRPr lang="ru-RU" sz="4000" b="1" dirty="0">
              <a:solidFill>
                <a:schemeClr val="bg1"/>
              </a:solidFill>
              <a:latin typeface="Montserrat ExtraBold" panose="00000800000000000000" pitchFamily="2" charset="-52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Изображение 2" descr="pQX463oR0FY"/>
          <p:cNvPicPr>
            <a:picLocks noChangeAspect="1"/>
          </p:cNvPicPr>
          <p:nvPr/>
        </p:nvPicPr>
        <p:blipFill>
          <a:blip r:embed="rId1"/>
          <a:srcRect l="3327" t="4335" r="3507" b="3507"/>
          <a:stretch>
            <a:fillRect/>
          </a:stretch>
        </p:blipFill>
        <p:spPr>
          <a:xfrm>
            <a:off x="2966720" y="983615"/>
            <a:ext cx="3210560" cy="3176270"/>
          </a:xfrm>
          <a:prstGeom prst="rect">
            <a:avLst/>
          </a:prstGeom>
          <a:ln w="63500">
            <a:noFill/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16" y="1953710"/>
            <a:ext cx="1235961" cy="1235961"/>
          </a:xfrm>
          <a:prstGeom prst="rect">
            <a:avLst/>
          </a:prstGeom>
        </p:spPr>
      </p:pic>
      <p:pic>
        <p:nvPicPr>
          <p:cNvPr id="4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51" y="1953710"/>
            <a:ext cx="1235961" cy="123596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WPS Presentation</Application>
  <PresentationFormat>Экран (16:9)</PresentationFormat>
  <Paragraphs>72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Arial</vt:lpstr>
      <vt:lpstr>Montserrat ExtraBold</vt:lpstr>
      <vt:lpstr>Montserrat Light</vt:lpstr>
      <vt:lpstr>Montserrat</vt:lpstr>
      <vt:lpstr>Montserrat ExtraBold</vt:lpstr>
      <vt:lpstr>Microsoft YaHei</vt:lpstr>
      <vt:lpstr/>
      <vt:lpstr>Arial Unicode MS</vt:lpstr>
      <vt:lpstr>Segoe Print</vt:lpstr>
      <vt:lpstr>Juliet template</vt:lpstr>
      <vt:lpstr>PowerPoint 演示文稿</vt:lpstr>
      <vt:lpstr>JANZER Что это?</vt:lpstr>
      <vt:lpstr>общая схема устройства и работы  аппарата </vt:lpstr>
      <vt:lpstr>Актуальность и новизна проекта</vt:lpstr>
      <vt:lpstr>Тестирование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User</cp:lastModifiedBy>
  <cp:revision>36</cp:revision>
  <dcterms:created xsi:type="dcterms:W3CDTF">2020-01-20T17:16:00Z</dcterms:created>
  <dcterms:modified xsi:type="dcterms:W3CDTF">2020-01-22T20:37:05Z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1049-11.2.0.9144</vt:lpwstr>
  </property>
</Properties>
</file>